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375" r:id="rId3"/>
    <p:sldId id="379" r:id="rId4"/>
    <p:sldId id="420" r:id="rId5"/>
    <p:sldId id="321" r:id="rId6"/>
    <p:sldId id="320" r:id="rId7"/>
    <p:sldId id="350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8" r:id="rId22"/>
    <p:sldId id="407" r:id="rId23"/>
    <p:sldId id="410" r:id="rId24"/>
    <p:sldId id="411" r:id="rId25"/>
    <p:sldId id="409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381" r:id="rId35"/>
    <p:sldId id="386" r:id="rId36"/>
    <p:sldId id="311" r:id="rId3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3990" autoAdjust="0"/>
    <p:restoredTop sz="94660"/>
  </p:normalViewPr>
  <p:slideViewPr>
    <p:cSldViewPr>
      <p:cViewPr>
        <p:scale>
          <a:sx n="100" d="100"/>
          <a:sy n="100" d="100"/>
        </p:scale>
        <p:origin x="-984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350EF18D-6C77-4BE2-AADA-89A6D9BE0A0F}" type="datetimeFigureOut">
              <a:rPr lang="ru-RU" smtClean="0"/>
              <a:pPr/>
              <a:t>07.04.2016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E6293A36-5156-46C1-B9AD-CFE1C0D9983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29614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МОУ «Средняя школа №1» г.Гаврилов-Ям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772816"/>
            <a:ext cx="8352928" cy="4349120"/>
          </a:xfrm>
        </p:spPr>
        <p:txBody>
          <a:bodyPr>
            <a:normAutofit fontScale="92500" lnSpcReduction="10000"/>
          </a:bodyPr>
          <a:lstStyle/>
          <a:p>
            <a:pPr marL="137160" indent="0" algn="ctr">
              <a:buNone/>
            </a:pPr>
            <a:r>
              <a:rPr lang="ru-RU" sz="3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Представление на региональную </a:t>
            </a:r>
          </a:p>
          <a:p>
            <a:pPr marL="137160" indent="0" algn="ctr">
              <a:buNone/>
            </a:pPr>
            <a:r>
              <a:rPr lang="ru-RU" sz="3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военно-патриотическую акцию</a:t>
            </a:r>
          </a:p>
          <a:p>
            <a:pPr marL="137160" indent="0" algn="ctr">
              <a:buNone/>
            </a:pPr>
            <a:r>
              <a:rPr lang="ru-RU" sz="3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«Лыжный пробег Русь-2016»</a:t>
            </a:r>
          </a:p>
          <a:p>
            <a:pPr marL="137160" indent="0" algn="ctr">
              <a:buNone/>
            </a:pPr>
            <a:endParaRPr lang="ru-RU" dirty="0"/>
          </a:p>
          <a:p>
            <a:pPr marL="137160" indent="0" algn="ctr">
              <a:buNone/>
            </a:pPr>
            <a:endParaRPr lang="ru-RU" dirty="0" smtClean="0"/>
          </a:p>
          <a:p>
            <a:pPr marL="137160" indent="0" algn="ctr">
              <a:buNone/>
            </a:pPr>
            <a:r>
              <a:rPr lang="ru-RU" dirty="0" smtClean="0"/>
              <a:t>    </a:t>
            </a:r>
          </a:p>
          <a:p>
            <a:endParaRPr lang="ru-RU" dirty="0" smtClean="0"/>
          </a:p>
          <a:p>
            <a:endParaRPr lang="ru-RU" dirty="0" smtClean="0"/>
          </a:p>
          <a:p>
            <a:pPr marL="137160" indent="0">
              <a:buNone/>
            </a:pPr>
            <a:r>
              <a:rPr lang="ru-RU" dirty="0" smtClean="0"/>
              <a:t>                          г. Гаврилов-Ям 2016 г.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 smtClean="0">
                <a:solidFill>
                  <a:schemeClr val="tx1"/>
                </a:solidFill>
              </a:rPr>
              <a:t>Поход памяти героя-афганца</a:t>
            </a:r>
            <a:br>
              <a:rPr lang="ru-RU" sz="4000" dirty="0" smtClean="0">
                <a:solidFill>
                  <a:schemeClr val="tx1"/>
                </a:solidFill>
              </a:rPr>
            </a:br>
            <a:r>
              <a:rPr lang="ru-RU" sz="4000" dirty="0" smtClean="0">
                <a:solidFill>
                  <a:schemeClr val="tx1"/>
                </a:solidFill>
              </a:rPr>
              <a:t>Юрия Егорова</a:t>
            </a:r>
            <a:endParaRPr lang="ru-RU" dirty="0"/>
          </a:p>
        </p:txBody>
      </p:sp>
      <p:pic>
        <p:nvPicPr>
          <p:cNvPr id="5122" name="Picture 2" descr="F:\лыж.поход Егорова 13.02.16\DSC_155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F:\лыж.поход Егорова 13.02.16\DSC_15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8405"/>
            <a:ext cx="9144000" cy="6121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 smtClean="0">
                <a:solidFill>
                  <a:schemeClr val="tx1"/>
                </a:solidFill>
              </a:rPr>
              <a:t>Поход памяти героя-афганца</a:t>
            </a:r>
            <a:br>
              <a:rPr lang="ru-RU" sz="4000" dirty="0" smtClean="0">
                <a:solidFill>
                  <a:schemeClr val="tx1"/>
                </a:solidFill>
              </a:rPr>
            </a:br>
            <a:r>
              <a:rPr lang="ru-RU" sz="4000" dirty="0" smtClean="0">
                <a:solidFill>
                  <a:schemeClr val="tx1"/>
                </a:solidFill>
              </a:rPr>
              <a:t>Юрия Егорова</a:t>
            </a:r>
            <a:endParaRPr lang="ru-RU" dirty="0"/>
          </a:p>
        </p:txBody>
      </p:sp>
      <p:pic>
        <p:nvPicPr>
          <p:cNvPr id="7170" name="Picture 2" descr="F:\лыж.поход Егорова 13.02.16\DSC_155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 smtClean="0">
                <a:solidFill>
                  <a:schemeClr val="tx1"/>
                </a:solidFill>
              </a:rPr>
              <a:t>Поход памяти героя-афганца</a:t>
            </a:r>
            <a:br>
              <a:rPr lang="ru-RU" sz="4400" dirty="0" smtClean="0">
                <a:solidFill>
                  <a:schemeClr val="tx1"/>
                </a:solidFill>
              </a:rPr>
            </a:br>
            <a:r>
              <a:rPr lang="ru-RU" sz="4400" dirty="0" smtClean="0">
                <a:solidFill>
                  <a:schemeClr val="tx1"/>
                </a:solidFill>
              </a:rPr>
              <a:t>Юрия Егорова</a:t>
            </a:r>
            <a:endParaRPr lang="ru-RU" dirty="0"/>
          </a:p>
        </p:txBody>
      </p:sp>
      <p:pic>
        <p:nvPicPr>
          <p:cNvPr id="8194" name="Picture 2" descr="F:\лыж.поход Егорова 13.02.16\DSC_155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Autofit/>
          </a:bodyPr>
          <a:lstStyle/>
          <a:p>
            <a:r>
              <a:rPr lang="ru-RU" sz="3200" dirty="0" smtClean="0"/>
              <a:t>Лыжный поход памяти бывшего военного </a:t>
            </a:r>
            <a:r>
              <a:rPr lang="ru-RU" sz="3200" dirty="0" err="1" smtClean="0"/>
              <a:t>руководителя,ветерана</a:t>
            </a:r>
            <a:r>
              <a:rPr lang="ru-RU" sz="3200" dirty="0" smtClean="0"/>
              <a:t> ВОВ Б.А.Павлова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464536"/>
          </a:xfrm>
        </p:spPr>
        <p:txBody>
          <a:bodyPr/>
          <a:lstStyle/>
          <a:p>
            <a:pPr algn="ctr">
              <a:buNone/>
            </a:pPr>
            <a:r>
              <a:rPr lang="ru-RU" sz="3600" dirty="0" smtClean="0"/>
              <a:t>Информация:</a:t>
            </a:r>
          </a:p>
          <a:p>
            <a:pPr algn="ctr">
              <a:buNone/>
            </a:pPr>
            <a:r>
              <a:rPr lang="ru-RU" sz="3600" dirty="0" smtClean="0"/>
              <a:t>Маршрут:  «Средняя школа №1»- </a:t>
            </a:r>
          </a:p>
          <a:p>
            <a:pPr algn="ctr">
              <a:buNone/>
            </a:pPr>
            <a:r>
              <a:rPr lang="ru-RU" sz="3600" dirty="0" smtClean="0"/>
              <a:t>д. Борисово- «Средняя школа №1»</a:t>
            </a:r>
          </a:p>
          <a:p>
            <a:pPr algn="ctr">
              <a:buNone/>
            </a:pPr>
            <a:r>
              <a:rPr lang="ru-RU" sz="3600" dirty="0" smtClean="0"/>
              <a:t>Протяженность маршрута: 15 км.</a:t>
            </a:r>
          </a:p>
          <a:p>
            <a:pPr algn="ctr">
              <a:buNone/>
            </a:pPr>
            <a:r>
              <a:rPr lang="ru-RU" sz="3600" dirty="0" smtClean="0"/>
              <a:t>Количество участников: </a:t>
            </a:r>
            <a:r>
              <a:rPr lang="ru-RU" sz="3600" dirty="0" smtClean="0"/>
              <a:t>24</a:t>
            </a:r>
            <a:endParaRPr lang="ru-RU" sz="3600" dirty="0" smtClean="0"/>
          </a:p>
          <a:p>
            <a:pPr algn="ctr">
              <a:buNone/>
            </a:pPr>
            <a:endParaRPr lang="ru-RU" dirty="0" smtClean="0"/>
          </a:p>
          <a:p>
            <a:pPr algn="ctr">
              <a:buNone/>
            </a:pPr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90266"/>
          </a:xfrm>
        </p:spPr>
        <p:txBody>
          <a:bodyPr>
            <a:noAutofit/>
          </a:bodyPr>
          <a:lstStyle/>
          <a:p>
            <a:r>
              <a:rPr lang="ru-RU" sz="3200" dirty="0" smtClean="0"/>
              <a:t>Лыжный поход памяти бывшего военного </a:t>
            </a:r>
            <a:r>
              <a:rPr lang="ru-RU" sz="3200" dirty="0" err="1" smtClean="0"/>
              <a:t>руководителя,ветерана</a:t>
            </a:r>
            <a:r>
              <a:rPr lang="ru-RU" sz="3200" dirty="0" smtClean="0"/>
              <a:t> ВОВ Б.А.Павлова</a:t>
            </a:r>
            <a:endParaRPr lang="ru-RU" sz="3200" dirty="0"/>
          </a:p>
        </p:txBody>
      </p:sp>
      <p:pic>
        <p:nvPicPr>
          <p:cNvPr id="9218" name="Picture 2" descr="F:\поход павлова 2016 11.03\DSC_213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6730" y="2133600"/>
            <a:ext cx="6236915" cy="4175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656184"/>
          </a:xfrm>
        </p:spPr>
        <p:txBody>
          <a:bodyPr>
            <a:noAutofit/>
          </a:bodyPr>
          <a:lstStyle/>
          <a:p>
            <a:r>
              <a:rPr lang="ru-RU" sz="3200" dirty="0" smtClean="0"/>
              <a:t>Лыжный поход памяти бывшего военного </a:t>
            </a:r>
            <a:r>
              <a:rPr lang="ru-RU" sz="3200" dirty="0" err="1" smtClean="0"/>
              <a:t>руководителя,ветерана</a:t>
            </a:r>
            <a:r>
              <a:rPr lang="ru-RU" sz="3200" dirty="0" smtClean="0"/>
              <a:t> ВОВ Б.А.Павлова</a:t>
            </a:r>
            <a:endParaRPr lang="ru-RU" sz="3200" dirty="0"/>
          </a:p>
        </p:txBody>
      </p:sp>
      <p:pic>
        <p:nvPicPr>
          <p:cNvPr id="10242" name="Picture 2" descr="F:\поход павлова 2016 11.03\DSC_213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5642" y="1989138"/>
            <a:ext cx="6452716" cy="4319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Autofit/>
          </a:bodyPr>
          <a:lstStyle/>
          <a:p>
            <a:r>
              <a:rPr lang="ru-RU" sz="3200" dirty="0" smtClean="0"/>
              <a:t>Лыжный поход памяти бывшего военного </a:t>
            </a:r>
            <a:r>
              <a:rPr lang="ru-RU" sz="3200" dirty="0" err="1" smtClean="0"/>
              <a:t>руководителя,ветерана</a:t>
            </a:r>
            <a:r>
              <a:rPr lang="ru-RU" sz="3200" dirty="0" smtClean="0"/>
              <a:t> ВОВ Б.А.Павлова</a:t>
            </a:r>
            <a:endParaRPr lang="ru-RU" sz="3200" dirty="0"/>
          </a:p>
        </p:txBody>
      </p:sp>
      <p:pic>
        <p:nvPicPr>
          <p:cNvPr id="11266" name="Picture 2" descr="F:\поход павлова 2016 11.03\DSC_213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383" y="1773238"/>
            <a:ext cx="6775234" cy="4535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r>
              <a:rPr lang="ru-RU" sz="3200" dirty="0" smtClean="0"/>
              <a:t>Лыжный поход памяти бывшего военного </a:t>
            </a:r>
            <a:r>
              <a:rPr lang="ru-RU" sz="3200" dirty="0" err="1" smtClean="0"/>
              <a:t>руководителя,ветерана</a:t>
            </a:r>
            <a:r>
              <a:rPr lang="ru-RU" sz="3200" dirty="0" smtClean="0"/>
              <a:t> ВОВ Б.А.Павлова</a:t>
            </a:r>
            <a:endParaRPr lang="ru-RU" sz="3200" dirty="0"/>
          </a:p>
        </p:txBody>
      </p:sp>
      <p:pic>
        <p:nvPicPr>
          <p:cNvPr id="12290" name="Picture 2" descr="F:\поход павлова 2016 11.03\DSC_213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098" y="1916113"/>
            <a:ext cx="6561803" cy="4392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74242"/>
          </a:xfrm>
        </p:spPr>
        <p:txBody>
          <a:bodyPr>
            <a:noAutofit/>
          </a:bodyPr>
          <a:lstStyle/>
          <a:p>
            <a:r>
              <a:rPr lang="ru-RU" sz="3200" dirty="0" smtClean="0"/>
              <a:t>Лыжный поход памяти бывшего военного </a:t>
            </a:r>
            <a:r>
              <a:rPr lang="ru-RU" sz="3200" dirty="0" err="1" smtClean="0"/>
              <a:t>руководителя,ветерана</a:t>
            </a:r>
            <a:r>
              <a:rPr lang="ru-RU" sz="3200" dirty="0" smtClean="0"/>
              <a:t> ВОВ Б.А.Павлова</a:t>
            </a:r>
            <a:endParaRPr lang="ru-RU" sz="3200" dirty="0"/>
          </a:p>
        </p:txBody>
      </p:sp>
      <p:pic>
        <p:nvPicPr>
          <p:cNvPr id="13314" name="Picture 2" descr="F:\поход павлова 2016 11.03\DSC_213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3542" y="2133600"/>
            <a:ext cx="6236915" cy="4175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МОУ СОШ №1 </a:t>
            </a:r>
            <a:r>
              <a:rPr lang="ru-RU" b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г.Гаврилов</a:t>
            </a:r>
            <a:r>
              <a:rPr lang="ru-RU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-Ям</a:t>
            </a:r>
            <a:endParaRPr lang="ru-RU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pPr>
              <a:buNone/>
            </a:pP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Picture 2" descr="D:\Наталия\Фотки всякие\цветы\IMGP30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772816"/>
            <a:ext cx="6696744" cy="4567364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="" xmlns:p14="http://schemas.microsoft.com/office/powerpoint/2010/main" val="13012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Autofit/>
          </a:bodyPr>
          <a:lstStyle/>
          <a:p>
            <a:r>
              <a:rPr lang="ru-RU" sz="3200" dirty="0" smtClean="0"/>
              <a:t>Лыжный поход памяти бывшего военного </a:t>
            </a:r>
            <a:r>
              <a:rPr lang="ru-RU" sz="3200" dirty="0" err="1" smtClean="0"/>
              <a:t>руководителя,ветерана</a:t>
            </a:r>
            <a:r>
              <a:rPr lang="ru-RU" sz="3200" dirty="0" smtClean="0"/>
              <a:t> ВОВ Б.А.Павлова</a:t>
            </a:r>
            <a:endParaRPr lang="ru-RU" sz="3200" dirty="0"/>
          </a:p>
        </p:txBody>
      </p:sp>
      <p:pic>
        <p:nvPicPr>
          <p:cNvPr id="14338" name="Picture 2" descr="F:\поход павлова 2016 11.03\DSC_213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098" y="1916113"/>
            <a:ext cx="6561803" cy="4392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Autofit/>
          </a:bodyPr>
          <a:lstStyle/>
          <a:p>
            <a:r>
              <a:rPr lang="ru-RU" sz="3200" dirty="0" smtClean="0"/>
              <a:t>Лыжный поход памяти бывшего военного </a:t>
            </a:r>
            <a:r>
              <a:rPr lang="ru-RU" sz="3200" dirty="0" err="1" smtClean="0"/>
              <a:t>руководителя,ветерана</a:t>
            </a:r>
            <a:r>
              <a:rPr lang="ru-RU" sz="3200" dirty="0" smtClean="0"/>
              <a:t> ВОВ Б.А.Павлова</a:t>
            </a:r>
            <a:endParaRPr lang="ru-RU" sz="3200" dirty="0"/>
          </a:p>
        </p:txBody>
      </p:sp>
      <p:pic>
        <p:nvPicPr>
          <p:cNvPr id="16386" name="Picture 2" descr="F:\поход павлова 2016 11.03\DSC_214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098" y="1916113"/>
            <a:ext cx="6561803" cy="4392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Autofit/>
          </a:bodyPr>
          <a:lstStyle/>
          <a:p>
            <a:r>
              <a:rPr lang="ru-RU" sz="3200" dirty="0" smtClean="0"/>
              <a:t>Лыжный поход памяти бывшего военного </a:t>
            </a:r>
            <a:r>
              <a:rPr lang="ru-RU" sz="3200" dirty="0" err="1" smtClean="0"/>
              <a:t>руководителя,ветерана</a:t>
            </a:r>
            <a:r>
              <a:rPr lang="ru-RU" sz="3200" dirty="0" smtClean="0"/>
              <a:t> ВОВ Б.А.Павлова</a:t>
            </a:r>
            <a:endParaRPr lang="ru-RU" sz="3200" dirty="0"/>
          </a:p>
        </p:txBody>
      </p:sp>
      <p:pic>
        <p:nvPicPr>
          <p:cNvPr id="15362" name="Picture 2" descr="F:\поход павлова 2016 11.03\DSC_214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7740" y="1844675"/>
            <a:ext cx="6668519" cy="4464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Autofit/>
          </a:bodyPr>
          <a:lstStyle/>
          <a:p>
            <a:r>
              <a:rPr lang="ru-RU" sz="3200" dirty="0" smtClean="0"/>
              <a:t>Лыжный поход памяти бывшего военного </a:t>
            </a:r>
            <a:r>
              <a:rPr lang="ru-RU" sz="3200" dirty="0" err="1" smtClean="0"/>
              <a:t>руководителя,ветерана</a:t>
            </a:r>
            <a:r>
              <a:rPr lang="ru-RU" sz="3200" dirty="0" smtClean="0"/>
              <a:t> ВОВ Б.А.Павлова</a:t>
            </a:r>
            <a:endParaRPr lang="ru-RU" sz="3200" dirty="0"/>
          </a:p>
        </p:txBody>
      </p:sp>
      <p:pic>
        <p:nvPicPr>
          <p:cNvPr id="17410" name="Picture 2" descr="F:\поход павлова 2016 11.03\DSC_214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098" y="1916113"/>
            <a:ext cx="6561803" cy="4392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Лыжный поход памяти героя Советского Союза А.И.Шишкина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u-RU" sz="3600" dirty="0" smtClean="0"/>
              <a:t>Информация:</a:t>
            </a:r>
          </a:p>
          <a:p>
            <a:pPr algn="ctr">
              <a:buNone/>
            </a:pPr>
            <a:r>
              <a:rPr lang="ru-RU" sz="3600" dirty="0" smtClean="0"/>
              <a:t>Маршрут:  «Средняя школа №1»- </a:t>
            </a:r>
          </a:p>
          <a:p>
            <a:pPr algn="ctr">
              <a:buNone/>
            </a:pPr>
            <a:r>
              <a:rPr lang="ru-RU" sz="3600" dirty="0" smtClean="0"/>
              <a:t>д. </a:t>
            </a:r>
            <a:r>
              <a:rPr lang="ru-RU" sz="3600" dirty="0" err="1" smtClean="0"/>
              <a:t>Унимерь</a:t>
            </a:r>
            <a:r>
              <a:rPr lang="ru-RU" sz="3600" dirty="0" smtClean="0"/>
              <a:t>- «Средняя школа №1»</a:t>
            </a:r>
          </a:p>
          <a:p>
            <a:pPr algn="ctr">
              <a:buNone/>
            </a:pPr>
            <a:r>
              <a:rPr lang="ru-RU" sz="3600" dirty="0" smtClean="0"/>
              <a:t>Протяженность маршрута: 22 км.</a:t>
            </a:r>
          </a:p>
          <a:p>
            <a:pPr algn="ctr">
              <a:buNone/>
            </a:pPr>
            <a:r>
              <a:rPr lang="ru-RU" sz="3600" dirty="0" smtClean="0"/>
              <a:t>Количество участников: </a:t>
            </a:r>
            <a:r>
              <a:rPr lang="ru-RU" sz="3600" dirty="0" smtClean="0"/>
              <a:t>14</a:t>
            </a:r>
            <a:endParaRPr lang="ru-RU" sz="3600" dirty="0" smtClean="0"/>
          </a:p>
          <a:p>
            <a:pPr algn="ctr"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Лыжный поход памяти героя Советского Союза А.И.Шишкина</a:t>
            </a:r>
            <a:endParaRPr lang="ru-RU" sz="3200" dirty="0"/>
          </a:p>
        </p:txBody>
      </p:sp>
      <p:pic>
        <p:nvPicPr>
          <p:cNvPr id="18434" name="Picture 2" descr="F:\поход шишкина 16.03.16\DSC_215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Лыжный поход памяти героя Советского Союза А.И.Шишкина</a:t>
            </a:r>
            <a:endParaRPr lang="ru-RU" sz="3200" dirty="0"/>
          </a:p>
        </p:txBody>
      </p:sp>
      <p:pic>
        <p:nvPicPr>
          <p:cNvPr id="19459" name="Picture 3" descr="F:\поход шишкина 16.03.16\DSC_215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Лыжный поход памяти героя Советского Союза А.И.Шишкина</a:t>
            </a:r>
            <a:endParaRPr lang="ru-RU" sz="3200" dirty="0"/>
          </a:p>
        </p:txBody>
      </p:sp>
      <p:pic>
        <p:nvPicPr>
          <p:cNvPr id="20482" name="Picture 2" descr="F:\поход шишкина 16.03.16\DSC_215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Лыжный поход памяти героя Советского Союза А.И.Шишкина</a:t>
            </a:r>
            <a:endParaRPr lang="ru-RU" sz="3200" dirty="0"/>
          </a:p>
        </p:txBody>
      </p:sp>
      <p:pic>
        <p:nvPicPr>
          <p:cNvPr id="21506" name="Picture 2" descr="F:\поход шишкина 16.03.16\DSC_215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Лыжный поход памяти героя Советского Союза А.И.Шишкина</a:t>
            </a:r>
            <a:endParaRPr lang="ru-RU" sz="3200" dirty="0"/>
          </a:p>
        </p:txBody>
      </p:sp>
      <p:pic>
        <p:nvPicPr>
          <p:cNvPr id="22530" name="Picture 2" descr="F:\поход шишкина 16.03.16\DSC_216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Школьные традиции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2016 году в рамках акции «Лыжный пробег Русь-2016» в «Средней школе №1» г.Гаврилов-Ям проведены три похода:</a:t>
            </a:r>
          </a:p>
          <a:p>
            <a:r>
              <a:rPr lang="ru-RU" dirty="0" smtClean="0"/>
              <a:t>Первый </a:t>
            </a:r>
            <a:r>
              <a:rPr lang="ru-RU" smtClean="0"/>
              <a:t>памяти героя-афганца </a:t>
            </a:r>
            <a:r>
              <a:rPr lang="ru-RU" dirty="0" smtClean="0"/>
              <a:t>Юрия Егорова, бывшего ученика школы.</a:t>
            </a:r>
          </a:p>
          <a:p>
            <a:r>
              <a:rPr lang="ru-RU" dirty="0" smtClean="0"/>
              <a:t>Второй памяти бывшего военного руководителя школы, ветерана ВОВ Б.А.Павлова.</a:t>
            </a:r>
          </a:p>
          <a:p>
            <a:r>
              <a:rPr lang="ru-RU" dirty="0" smtClean="0"/>
              <a:t>Третий памяти нашего земляка, героя Советского Союза А.И.Шишкина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Лыжный поход памяти героя Советского Союза А.И.Шишкина</a:t>
            </a:r>
            <a:endParaRPr lang="ru-RU" sz="3200" dirty="0"/>
          </a:p>
        </p:txBody>
      </p:sp>
      <p:pic>
        <p:nvPicPr>
          <p:cNvPr id="23556" name="Picture 4" descr="F:\поход шишкина 16.03.16\DSC_216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Лыжный поход памяти героя Советского Союза А.И.Шишкина</a:t>
            </a:r>
            <a:endParaRPr lang="ru-RU" sz="3200" dirty="0"/>
          </a:p>
        </p:txBody>
      </p:sp>
      <p:pic>
        <p:nvPicPr>
          <p:cNvPr id="24578" name="Picture 2" descr="F:\поход шишкина 16.03.16\DSC_216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Лыжный поход памяти героя Советского Союза А.И.Шишкина</a:t>
            </a:r>
            <a:endParaRPr lang="ru-RU" sz="3200" dirty="0"/>
          </a:p>
        </p:txBody>
      </p:sp>
      <p:pic>
        <p:nvPicPr>
          <p:cNvPr id="25602" name="Picture 2" descr="F:\поход шишкина 16.03.16\DSC_216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Лыжный поход памяти героя Советского Союза А.И.Шишкина</a:t>
            </a:r>
            <a:endParaRPr lang="ru-RU" sz="3200" dirty="0"/>
          </a:p>
        </p:txBody>
      </p:sp>
      <p:pic>
        <p:nvPicPr>
          <p:cNvPr id="26626" name="Picture 2" descr="F:\поход шишкина 16.03.16\DSC_217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Лыжные соревнования </a:t>
            </a:r>
            <a:br>
              <a:rPr lang="ru-RU" dirty="0" smtClean="0"/>
            </a:br>
            <a:r>
              <a:rPr lang="ru-RU" dirty="0" smtClean="0"/>
              <a:t>посвященные дню «Защитников Отечества»</a:t>
            </a:r>
            <a:endParaRPr lang="ru-RU" dirty="0"/>
          </a:p>
        </p:txBody>
      </p:sp>
      <p:pic>
        <p:nvPicPr>
          <p:cNvPr id="8194" name="Picture 2" descr="F:\DCIM\138NC1S1\DSC_040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857364"/>
            <a:ext cx="4470774" cy="2992832"/>
          </a:xfrm>
          <a:prstGeom prst="rect">
            <a:avLst/>
          </a:prstGeom>
          <a:noFill/>
        </p:spPr>
      </p:pic>
      <p:pic>
        <p:nvPicPr>
          <p:cNvPr id="8195" name="Picture 3" descr="F:\DCIM\138NC1S1\DSC_04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8716" y="1857364"/>
            <a:ext cx="4322440" cy="29891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 smtClean="0"/>
              <a:t>Учащиеся школы ежегодно принимают участие в соревнованиях «Лыжня России»</a:t>
            </a:r>
            <a:endParaRPr lang="ru-RU" sz="3200" dirty="0"/>
          </a:p>
        </p:txBody>
      </p:sp>
      <p:pic>
        <p:nvPicPr>
          <p:cNvPr id="14338" name="Picture 2" descr="G:\день физ. 2015\IMG_728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357298"/>
            <a:ext cx="2496075" cy="3744112"/>
          </a:xfrm>
          <a:prstGeom prst="rect">
            <a:avLst/>
          </a:prstGeom>
          <a:noFill/>
        </p:spPr>
      </p:pic>
      <p:pic>
        <p:nvPicPr>
          <p:cNvPr id="14339" name="Picture 3" descr="G:\день физ. 2015\IMG_73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1500174"/>
            <a:ext cx="5214942" cy="3476628"/>
          </a:xfrm>
          <a:prstGeom prst="rect">
            <a:avLst/>
          </a:prstGeom>
          <a:noFill/>
        </p:spPr>
      </p:pic>
      <p:pic>
        <p:nvPicPr>
          <p:cNvPr id="14340" name="Picture 4" descr="G:\день физ. 2015\IMG_73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4000504"/>
            <a:ext cx="3929058" cy="26193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Адрес школы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ru-RU" dirty="0" smtClean="0"/>
              <a:t>152241 Ярославская область г. Гаврилов-Ям</a:t>
            </a:r>
          </a:p>
          <a:p>
            <a:pPr marL="137160" indent="0">
              <a:buNone/>
            </a:pPr>
            <a:r>
              <a:rPr lang="ru-RU" dirty="0" smtClean="0"/>
              <a:t>Улица Юбилейный проезд дом 5</a:t>
            </a:r>
          </a:p>
          <a:p>
            <a:pPr marL="137160" indent="0">
              <a:buNone/>
            </a:pPr>
            <a:r>
              <a:rPr lang="ru-RU" dirty="0" smtClean="0"/>
              <a:t>Муниципальное образовательное учреждение</a:t>
            </a:r>
          </a:p>
          <a:p>
            <a:pPr marL="137160" indent="0">
              <a:buNone/>
            </a:pPr>
            <a:r>
              <a:rPr lang="ru-RU" dirty="0"/>
              <a:t>с</a:t>
            </a:r>
            <a:r>
              <a:rPr lang="ru-RU" dirty="0" smtClean="0"/>
              <a:t>редняя общеобразовательная школа №1</a:t>
            </a:r>
          </a:p>
          <a:p>
            <a:pPr marL="137160" indent="0">
              <a:buNone/>
            </a:pPr>
            <a:r>
              <a:rPr lang="ru-RU" dirty="0" smtClean="0"/>
              <a:t> г. Гаврилов-Ям</a:t>
            </a:r>
            <a:endParaRPr lang="en-US" dirty="0" smtClean="0"/>
          </a:p>
          <a:p>
            <a:pPr marL="137160" indent="0">
              <a:buNone/>
            </a:pPr>
            <a:r>
              <a:rPr lang="en-US" dirty="0" smtClean="0"/>
              <a:t>E-mail  gav-yam1@rambler</a:t>
            </a:r>
            <a:r>
              <a:rPr lang="ru-RU" dirty="0" smtClean="0"/>
              <a:t>.</a:t>
            </a:r>
            <a:r>
              <a:rPr lang="en-US" smtClean="0"/>
              <a:t>ru</a:t>
            </a:r>
            <a:endParaRPr lang="ru-RU" smtClean="0"/>
          </a:p>
          <a:p>
            <a:pPr marL="13716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87978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ru-RU" dirty="0" smtClean="0"/>
              <a:t>Информация:</a:t>
            </a:r>
          </a:p>
          <a:p>
            <a:pPr algn="ctr">
              <a:buNone/>
            </a:pPr>
            <a:r>
              <a:rPr lang="ru-RU" dirty="0" smtClean="0"/>
              <a:t>Маршрут:  «Средняя школа №1»- с. </a:t>
            </a:r>
            <a:r>
              <a:rPr lang="ru-RU" dirty="0" err="1" smtClean="0"/>
              <a:t>Ставотино</a:t>
            </a:r>
            <a:r>
              <a:rPr lang="ru-RU" dirty="0" smtClean="0"/>
              <a:t>- «Средняя школа №1»</a:t>
            </a:r>
          </a:p>
          <a:p>
            <a:pPr algn="ctr">
              <a:buNone/>
            </a:pPr>
            <a:r>
              <a:rPr lang="ru-RU" dirty="0" smtClean="0"/>
              <a:t>Протяженность маршрута: 10 км.</a:t>
            </a:r>
          </a:p>
          <a:p>
            <a:pPr algn="ctr">
              <a:buNone/>
            </a:pPr>
            <a:r>
              <a:rPr lang="ru-RU" dirty="0" smtClean="0"/>
              <a:t>Количество участников: 44 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8" descr="IMG_0089"/>
          <p:cNvPicPr>
            <a:picLocks noChangeAspect="1" noChangeArrowheads="1"/>
          </p:cNvPicPr>
          <p:nvPr/>
        </p:nvPicPr>
        <p:blipFill>
          <a:blip r:embed="rId2" cstate="print">
            <a:lum contrast="18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286125"/>
            <a:ext cx="4284663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5" descr="F:\откр мем доски\IMG_00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000" r="6400"/>
          <a:stretch>
            <a:fillRect/>
          </a:stretch>
        </p:blipFill>
        <p:spPr bwMode="auto">
          <a:xfrm>
            <a:off x="323850" y="214313"/>
            <a:ext cx="3357563" cy="297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Содержимое 6"/>
          <p:cNvSpPr>
            <a:spLocks noGrp="1"/>
          </p:cNvSpPr>
          <p:nvPr>
            <p:ph idx="1"/>
          </p:nvPr>
        </p:nvSpPr>
        <p:spPr>
          <a:xfrm>
            <a:off x="4284663" y="3190875"/>
            <a:ext cx="4032250" cy="4418013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В память о герое-афганце, выпускнике нашей школы Егорове Юрии в 2009 году на стенах школы была открыта мемориальная доска. 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9221" name="Picture 8" descr="S6301362"/>
          <p:cNvPicPr>
            <a:picLocks noChangeAspect="1" noChangeArrowheads="1"/>
          </p:cNvPicPr>
          <p:nvPr/>
        </p:nvPicPr>
        <p:blipFill>
          <a:blip r:embed="rId4" cstate="print">
            <a:lum contrast="48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438" t="25099" r="14032" b="21231"/>
          <a:stretch>
            <a:fillRect/>
          </a:stretch>
        </p:blipFill>
        <p:spPr bwMode="auto">
          <a:xfrm>
            <a:off x="3851275" y="560388"/>
            <a:ext cx="4276725" cy="2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530686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981892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ru-RU" sz="3600" dirty="0" smtClean="0">
                <a:solidFill>
                  <a:schemeClr val="tx1"/>
                </a:solidFill>
              </a:rPr>
              <a:t>Поход памяти героя-Афганца</a:t>
            </a:r>
            <a:br>
              <a:rPr lang="ru-RU" sz="3600" dirty="0" smtClean="0">
                <a:solidFill>
                  <a:schemeClr val="tx1"/>
                </a:solidFill>
              </a:rPr>
            </a:br>
            <a:r>
              <a:rPr lang="ru-RU" sz="3600" dirty="0" smtClean="0">
                <a:solidFill>
                  <a:schemeClr val="tx1"/>
                </a:solidFill>
              </a:rPr>
              <a:t>Юрия Егорова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1026" name="Picture 2" descr="F:\лыж.поход Егорова 13.02.16\DSC_15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284984"/>
            <a:ext cx="3011890" cy="2016224"/>
          </a:xfrm>
          <a:prstGeom prst="rect">
            <a:avLst/>
          </a:prstGeom>
          <a:noFill/>
        </p:spPr>
      </p:pic>
      <p:pic>
        <p:nvPicPr>
          <p:cNvPr id="1027" name="Picture 3" descr="F:\лыж.поход Егорова 13.02.16\DSC_15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3356992"/>
            <a:ext cx="2843808" cy="1903706"/>
          </a:xfrm>
          <a:prstGeom prst="rect">
            <a:avLst/>
          </a:prstGeom>
          <a:noFill/>
        </p:spPr>
      </p:pic>
      <p:pic>
        <p:nvPicPr>
          <p:cNvPr id="1028" name="Picture 4" descr="F:\лыж.поход Егорова 13.02.16\DSC_154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1124744"/>
            <a:ext cx="3600400" cy="24101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92544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Лыжный поход памяти</a:t>
            </a:r>
            <a:br>
              <a:rPr lang="ru-RU" dirty="0" smtClean="0"/>
            </a:br>
            <a:r>
              <a:rPr lang="ru-RU" dirty="0" smtClean="0"/>
              <a:t>героя-афганца Юрия Егорова</a:t>
            </a:r>
            <a:endParaRPr lang="ru-RU" dirty="0"/>
          </a:p>
        </p:txBody>
      </p:sp>
      <p:pic>
        <p:nvPicPr>
          <p:cNvPr id="4" name="Picture 2" descr="F:\лыж.поход Егорова 13.02.16\DSC_155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7624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 smtClean="0">
                <a:solidFill>
                  <a:schemeClr val="tx1"/>
                </a:solidFill>
              </a:rPr>
              <a:t>Поход памяти героя-афганца</a:t>
            </a:r>
            <a:br>
              <a:rPr lang="ru-RU" sz="4000" dirty="0" smtClean="0">
                <a:solidFill>
                  <a:schemeClr val="tx1"/>
                </a:solidFill>
              </a:rPr>
            </a:br>
            <a:r>
              <a:rPr lang="ru-RU" sz="4000" dirty="0" smtClean="0">
                <a:solidFill>
                  <a:schemeClr val="tx1"/>
                </a:solidFill>
              </a:rPr>
              <a:t>Юрия Егорова</a:t>
            </a:r>
            <a:endParaRPr lang="ru-RU" dirty="0"/>
          </a:p>
        </p:txBody>
      </p:sp>
      <p:pic>
        <p:nvPicPr>
          <p:cNvPr id="3074" name="Picture 2" descr="F:\лыж.поход Егорова 13.02.16\DSC_155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 smtClean="0">
                <a:solidFill>
                  <a:schemeClr val="tx1"/>
                </a:solidFill>
              </a:rPr>
              <a:t>Поход памяти героя-афганца</a:t>
            </a:r>
            <a:br>
              <a:rPr lang="ru-RU" sz="4400" dirty="0" smtClean="0">
                <a:solidFill>
                  <a:schemeClr val="tx1"/>
                </a:solidFill>
              </a:rPr>
            </a:br>
            <a:r>
              <a:rPr lang="ru-RU" sz="4400" dirty="0" smtClean="0">
                <a:solidFill>
                  <a:schemeClr val="tx1"/>
                </a:solidFill>
              </a:rPr>
              <a:t>Юрия Егорова</a:t>
            </a:r>
            <a:endParaRPr lang="ru-RU" dirty="0"/>
          </a:p>
        </p:txBody>
      </p:sp>
      <p:pic>
        <p:nvPicPr>
          <p:cNvPr id="4098" name="Picture 2" descr="F:\лыж.поход Егорова 13.02.16\DSC_155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5138" y="1600200"/>
            <a:ext cx="7033723" cy="4708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Изящная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958</TotalTime>
  <Words>411</Words>
  <Application>Microsoft Office PowerPoint</Application>
  <PresentationFormat>Экран (4:3)</PresentationFormat>
  <Paragraphs>73</Paragraphs>
  <Slides>36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7" baseType="lpstr">
      <vt:lpstr>Апекс</vt:lpstr>
      <vt:lpstr>МОУ «Средняя школа №1» г.Гаврилов-Ям</vt:lpstr>
      <vt:lpstr>МОУ СОШ №1 г.Гаврилов-Ям</vt:lpstr>
      <vt:lpstr>Школьные традиции</vt:lpstr>
      <vt:lpstr>Слайд 4</vt:lpstr>
      <vt:lpstr>Слайд 5</vt:lpstr>
      <vt:lpstr>Поход памяти героя-Афганца Юрия Егорова</vt:lpstr>
      <vt:lpstr>Лыжный поход памяти героя-афганца Юрия Егорова</vt:lpstr>
      <vt:lpstr>Поход памяти героя-афганца Юрия Егорова</vt:lpstr>
      <vt:lpstr>Поход памяти героя-афганца Юрия Егорова</vt:lpstr>
      <vt:lpstr>Поход памяти героя-афганца Юрия Егорова</vt:lpstr>
      <vt:lpstr>Слайд 11</vt:lpstr>
      <vt:lpstr>Поход памяти героя-афганца Юрия Егорова</vt:lpstr>
      <vt:lpstr>Поход памяти героя-афганца Юрия Егорова</vt:lpstr>
      <vt:lpstr>Лыжный поход памяти бывшего военного руководителя,ветерана ВОВ Б.А.Павлова</vt:lpstr>
      <vt:lpstr>Лыжный поход памяти бывшего военного руководителя,ветерана ВОВ Б.А.Павлова</vt:lpstr>
      <vt:lpstr>Лыжный поход памяти бывшего военного руководителя,ветерана ВОВ Б.А.Павлова</vt:lpstr>
      <vt:lpstr>Лыжный поход памяти бывшего военного руководителя,ветерана ВОВ Б.А.Павлова</vt:lpstr>
      <vt:lpstr>Лыжный поход памяти бывшего военного руководителя,ветерана ВОВ Б.А.Павлова</vt:lpstr>
      <vt:lpstr>Лыжный поход памяти бывшего военного руководителя,ветерана ВОВ Б.А.Павлова</vt:lpstr>
      <vt:lpstr>Лыжный поход памяти бывшего военного руководителя,ветерана ВОВ Б.А.Павлова</vt:lpstr>
      <vt:lpstr>Лыжный поход памяти бывшего военного руководителя,ветерана ВОВ Б.А.Павлова</vt:lpstr>
      <vt:lpstr>Лыжный поход памяти бывшего военного руководителя,ветерана ВОВ Б.А.Павлова</vt:lpstr>
      <vt:lpstr>Лыжный поход памяти бывшего военного руководителя,ветерана ВОВ Б.А.Павлова</vt:lpstr>
      <vt:lpstr>Лыжный поход памяти героя Советского Союза А.И.Шишкина</vt:lpstr>
      <vt:lpstr>Лыжный поход памяти героя Советского Союза А.И.Шишкина</vt:lpstr>
      <vt:lpstr>Лыжный поход памяти героя Советского Союза А.И.Шишкина</vt:lpstr>
      <vt:lpstr>Лыжный поход памяти героя Советского Союза А.И.Шишкина</vt:lpstr>
      <vt:lpstr>Лыжный поход памяти героя Советского Союза А.И.Шишкина</vt:lpstr>
      <vt:lpstr>Лыжный поход памяти героя Советского Союза А.И.Шишкина</vt:lpstr>
      <vt:lpstr>Лыжный поход памяти героя Советского Союза А.И.Шишкина</vt:lpstr>
      <vt:lpstr>Лыжный поход памяти героя Советского Союза А.И.Шишкина</vt:lpstr>
      <vt:lpstr>Лыжный поход памяти героя Советского Союза А.И.Шишкина</vt:lpstr>
      <vt:lpstr>Лыжный поход памяти героя Советского Союза А.И.Шишкина</vt:lpstr>
      <vt:lpstr>Лыжные соревнования  посвященные дню «Защитников Отечества»</vt:lpstr>
      <vt:lpstr>Учащиеся школы ежегодно принимают участие в соревнованиях «Лыжня России»</vt:lpstr>
      <vt:lpstr>Адрес школы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Пользователь Windows</dc:creator>
  <cp:lastModifiedBy>Ирина</cp:lastModifiedBy>
  <cp:revision>204</cp:revision>
  <dcterms:created xsi:type="dcterms:W3CDTF">2012-03-08T12:43:19Z</dcterms:created>
  <dcterms:modified xsi:type="dcterms:W3CDTF">2016-04-07T20:02:08Z</dcterms:modified>
</cp:coreProperties>
</file>